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72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wdNbWxLkCZoTmx9B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5011270" y="2617549"/>
            <a:ext cx="4948517" cy="1622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МАНЛАЙЛАГЧ ХҮНИЙ НӨӨЦИЙН АЖИЛТАН</a:t>
            </a:r>
            <a:r>
              <a:rPr lang="en-US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(BEST HR OFFICER)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968188" y="503527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971E-733B-4E1D-80B3-FCD05DC4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B8B4-0F72-41C4-88DE-E4F1F533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</a:t>
            </a:r>
            <a:r>
              <a:rPr lang="mn-MN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Энэхүү номинаци нь байгууллагынхаа хүний нөөцийн функцүүдийг мэргэжлийн түвшинд амжилттай удирдан хэрэгжүүлж байгаа шилдэг ажилтанг алдаршуулах зорилготой.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B80C8E-3921-49D5-AF70-603FB0F35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440716"/>
              </p:ext>
            </p:extLst>
          </p:nvPr>
        </p:nvGraphicFramePr>
        <p:xfrm>
          <a:off x="838200" y="2207524"/>
          <a:ext cx="10385612" cy="3213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651">
                  <a:extLst>
                    <a:ext uri="{9D8B030D-6E8A-4147-A177-3AD203B41FA5}">
                      <a16:colId xmlns:a16="http://schemas.microsoft.com/office/drawing/2014/main" val="286406876"/>
                    </a:ext>
                  </a:extLst>
                </a:gridCol>
                <a:gridCol w="2882348">
                  <a:extLst>
                    <a:ext uri="{9D8B030D-6E8A-4147-A177-3AD203B41FA5}">
                      <a16:colId xmlns:a16="http://schemas.microsoft.com/office/drawing/2014/main" val="1554959970"/>
                    </a:ext>
                  </a:extLst>
                </a:gridCol>
                <a:gridCol w="777934">
                  <a:extLst>
                    <a:ext uri="{9D8B030D-6E8A-4147-A177-3AD203B41FA5}">
                      <a16:colId xmlns:a16="http://schemas.microsoft.com/office/drawing/2014/main" val="3645882902"/>
                    </a:ext>
                  </a:extLst>
                </a:gridCol>
                <a:gridCol w="6216679">
                  <a:extLst>
                    <a:ext uri="{9D8B030D-6E8A-4147-A177-3AD203B41FA5}">
                      <a16:colId xmlns:a16="http://schemas.microsoft.com/office/drawing/2014/main" val="3212623700"/>
                    </a:ext>
                  </a:extLst>
                </a:gridCol>
              </a:tblGrid>
              <a:tr h="266389"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Тайлбар / 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73000"/>
                  </a:ext>
                </a:extLst>
              </a:tr>
              <a:tr h="454309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Мэргэжлийн ур чадвар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4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Хүний нөөцийн бүх функц дээр бие даан ажилладаг байх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72892"/>
                  </a:ext>
                </a:extLst>
              </a:tr>
              <a:tr h="49374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Мэргэжлийн туршлага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Хүний нөөцийн менежментийн чиглэлээр 2-оос дээш жил ажилласан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60040"/>
                  </a:ext>
                </a:extLst>
              </a:tr>
              <a:tr h="503169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Мэдлэг хуваалцах, тасралтгүй хөгжих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Өөрийгөө тасралтгүй хөгжүүлдэг, сурч мэдсэн, судалсан зүйлсээ бусадтай хуваалцдаг буюу нийгмийн үйл ажиллагаанд идэвхтэй оролцдог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220"/>
                  </a:ext>
                </a:extLst>
              </a:tr>
              <a:tr h="5431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Мэргэжлийн ёс зүй, нэр хүнд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Мэргэжлийн ёс зүй, хэм хэмжээг сахин ажилладаг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353963"/>
                  </a:ext>
                </a:extLst>
              </a:tr>
              <a:tr h="507274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‘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PeopleForest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 –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Hrtree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’ 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хөдөлгөөнд нэгдсэн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МХХКонсерциум болон Монголын Үндэсний цэцэрлэгт хүрээлэн нарын хамтарсан 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 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төгөлд мод тарьж нэгдэнэ гэсэн санаачлагаа дараах холбоосоор </a:t>
                      </a:r>
                      <a:r>
                        <a:rPr lang="mn-MN" sz="1200" u="sng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https://forms.gle/wdNbWxLkCZoTmx9B6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орж бүртгүүлж илэрхийлсэн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637506"/>
                  </a:ext>
                </a:extLst>
              </a:tr>
              <a:tr h="216357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40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3CE7-A27D-430B-9E8F-6DEE8EC0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 fontScale="90000"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Мэргэжлийн ур чадвар</a:t>
            </a:r>
            <a:b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C58F6-B526-43C3-8663-6FE0A80D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BE30-5BAE-48A8-9FE5-6C5974C0C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Мэргэжлийн туршлага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30EB6-B734-4B22-8C2D-C54D797CE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1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AA78-8944-4AC5-B3C8-CDB43A2C0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548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Мэдлэг хуваалцах, тасралтгүй хөгжих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C3A17-6A80-4C74-87C5-A31FFDE12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3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EB72D-15CE-4D67-AC61-056EDE4FE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478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Мэргэжлийн ёс зүй, нэр хүнд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97652-32CD-4750-98B0-E3F0C73CD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68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EC575-D474-4F2E-ABA2-618343271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en-US" sz="3600" dirty="0" err="1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PeopleForest</a:t>
            </a:r>
            <a: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– </a:t>
            </a:r>
            <a:r>
              <a:rPr lang="en-US" sz="3600" dirty="0" err="1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HRtree</a:t>
            </a:r>
            <a: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C891-0285-4FF2-A342-B9675A3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5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179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Мэргэжлийн ур чадвар </vt:lpstr>
      <vt:lpstr>Мэргэжлийн туршлага </vt:lpstr>
      <vt:lpstr>Мэдлэг хуваалцах, тасралтгүй хөгжих</vt:lpstr>
      <vt:lpstr>Мэргэжлийн ёс зүй, нэр хүнд</vt:lpstr>
      <vt:lpstr>PeopleForest – HRtree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73</cp:revision>
  <dcterms:created xsi:type="dcterms:W3CDTF">2025-11-03T09:38:32Z</dcterms:created>
  <dcterms:modified xsi:type="dcterms:W3CDTF">2025-11-19T04:38:46Z</dcterms:modified>
</cp:coreProperties>
</file>